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9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C835-4BD4-8D6F-1B6D-1915ECBC0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2AA94-AE1B-8993-F381-80750CD35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9C355-FB96-3C06-9263-1A1BA2EF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ADDC-E47E-1872-0D6B-D449DC6B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ADC4-CE74-F2C3-608F-78D8D84D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9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581D-3140-8324-5382-93AF34C8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4B46A-B1ED-E383-F8DA-2091A0564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DCB6-57E5-034C-6D16-6BA20650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5C17E-97AF-54BB-2DA3-4A723611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8916-8A70-853B-7805-1F6CEB87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1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9CD28-D40F-E66B-20FD-DF0088FF7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DCC8B-D253-9BFB-7B9F-EDA1FEC5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F474-AE08-CBA0-2671-475994E7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11F0-57DF-A23E-6996-6B4DA55C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72687-81C5-90EB-7936-93C10C8D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9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3CD4-8896-B831-40A5-6CA29F5C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54C8-E76E-52E5-6BC4-B0793852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BF6F-AC8B-CBBD-DB9A-246DA809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1D2A-449D-5C86-9ADE-0AC3F531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C4AF-472F-1A5A-298A-DDBD1529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4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645E-1066-9FD8-D4C0-1F86B000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3D067-1011-C632-9CE0-3384A1E00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9846-848B-EC23-F555-24392160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46C5-B6BE-5794-5B12-49352B70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B499-C3A9-CF50-6F5A-663B8324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EA7A-785A-5AA8-4CFA-14417540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1F52C-E5B4-4BD1-13D9-336A18B33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F7681-AD4B-B6AF-0BDA-9A527EEE1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B294D-13E4-78B5-028D-A15BF368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D9D55-8D61-647A-06C6-7958B670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47BE-FA8D-1F04-09BC-EDE84E61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0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9947-4859-CC4E-D99A-FF134FB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18BAC-CBC7-A74D-8597-278E517DD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5D665-7F04-57BD-439A-21FF00E09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0CA48-08C8-5E0F-F884-9B03BF98E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D9766-F514-25A8-2421-4A05CB59C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2F6D2-F3F6-0638-BE59-76358E31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608AE-9835-04A3-5A75-D311410D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5B861-8B5D-3D33-6186-23EB02FF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2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3AB4-98C6-FB47-18CA-49136997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29BE4-2AC4-AACC-7DD6-EFFC54DE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7C537-C0A4-DAE4-FD9B-7783B0E0C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6E5DB-A947-60D0-EA38-33CE9FE0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2FA6-123B-EFC4-7B81-2D75F72F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40F90-D68B-FAC7-1B09-E984DAA9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0D5F7-22EF-8206-41F3-8898AFF6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6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0C3D-79EF-5D9C-BAF0-44CE1786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2C051-1240-FA8A-E219-7253B079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30717-D8E5-BD18-BBDD-56855279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EDAA2-F48E-4ACB-C527-2DCC71D4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A4093-23A6-6E35-B75E-3AD77EA1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4B04C-B810-6C5C-8968-43EBEC7E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0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6BFD-4856-FB5E-35EE-74E6CF3C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3A789-C546-0DC3-9269-2CCCE6D7F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C9A47-9163-B22C-50ED-C631A3B77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C826C-D3DF-1ECD-2CF3-C2020622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BE9BB-6AEF-3782-A16F-AD59FA66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D7D1B-30B0-07A9-0858-631AF2FC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0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A0CE9-8150-BE67-9BD9-9EDBC450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AD263-A1A9-D852-4F36-64918FEF7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23618-5E18-0C19-F8D5-EA337D5E8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14762-95C5-4201-B516-8166EF20D08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86057-B471-6917-F3DA-0B47FF841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287C-D1A5-8BEF-199E-BB5D81705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CE09B-97EF-4E85-92E6-4CEB42DAC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BFB99-F7CE-2F63-D035-D0CC126E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99" y="517793"/>
            <a:ext cx="8890612" cy="52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3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5C14B-4E0C-EB08-75DD-1C5D85E12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CFC87-807D-96B9-27E8-7BA2B466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1099812"/>
            <a:ext cx="663985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0163-74C8-3A60-20FA-E27653A4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40108-7CAC-2009-D010-A4E3E8E0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1337970"/>
            <a:ext cx="6601746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2772F-F2A6-0AAA-D2AB-104297E4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CC21B-7829-8C7F-F396-67B5F993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1380839"/>
            <a:ext cx="689706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743E-FBD2-0E02-8566-543BC7B9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CCD19-49E3-41E9-8081-4702D668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561839"/>
            <a:ext cx="675416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0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1B0C-E064-7028-3270-15F23E32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2F1CF-CA90-C9F6-128F-FE6D7BB1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3" y="1033128"/>
            <a:ext cx="694469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5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9A5B9-C577-0590-4869-6563E2AF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A4D2D-1635-9309-0560-E44E2E7F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85" y="1466576"/>
            <a:ext cx="594443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D5912-7FF7-0652-CB3A-DE4CC380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73E2E-45CF-BEEF-C419-538D4C55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604708"/>
            <a:ext cx="6687483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7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8D34-AC3A-9084-51F1-51C95FA2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2C8BC-DAB3-B638-3233-9C31C372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766391"/>
            <a:ext cx="707806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8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3420E-B277-EC44-CAEF-929E982F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86E02-2432-8172-044D-277DF005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809259"/>
            <a:ext cx="716380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A6EB-F4CF-8252-B476-2500FAF8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525D1-6B63-81C8-54DD-6995CB84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1233181"/>
            <a:ext cx="691611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BCF9-E508-1B2E-62B2-C6724FA99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0A966-B204-51CF-F6A5-C9B4B5A2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1985761"/>
            <a:ext cx="607779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8120E-398E-F274-7F3F-01E2D26A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5E7F8-0AE8-ACD3-0A7D-9BBBC3EA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866417"/>
            <a:ext cx="664937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2E1BF-4819-64E8-ECB7-227381F9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A2475-8EDE-98CA-B35B-426B82EA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1218891"/>
            <a:ext cx="683990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2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AB8C-A48B-32DE-2AF6-8C5E4B7E9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BF73F-875F-BB98-B21A-0DD0209F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45" y="0"/>
            <a:ext cx="6430272" cy="3372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E5776-8BC2-5E1B-5856-566A32DE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35" y="3372321"/>
            <a:ext cx="5496692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0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CF92-DF22-0986-FD0A-EAAAAB35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D44F2-1913-5DA9-1473-258E8688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18" y="2276314"/>
            <a:ext cx="4401164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9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EE0E0-DAB2-D137-3B02-A37A201B1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342C1-BEC9-844F-08F0-C1B0D5C88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46" y="965009"/>
            <a:ext cx="7053107" cy="44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9594-4ED3-3F39-6569-3B808F6C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836AAC-ABC4-B746-B777-A20A682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1133154"/>
            <a:ext cx="673511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C8568-22D7-60F5-015E-E95C3891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F3E0A-1822-8793-6694-633EC6BA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34" y="2352525"/>
            <a:ext cx="4172532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9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06F8B-D534-EDEE-D6A7-238D7F14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5E1DE8-2FC2-A3FA-BF9A-8635A763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337970"/>
            <a:ext cx="700185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586E-3A74-5B8E-54E5-03718EA9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9880B-52F0-E7C8-8EF7-C1117EC1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209365"/>
            <a:ext cx="6754168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8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3577-FD9A-E531-27AD-92BBDAB9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57055-D525-5E87-012B-3CA9E08E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3" y="1337970"/>
            <a:ext cx="601111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76E8F-5CC0-A11A-1214-89684EB3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DD054D-D61C-E033-605E-94413B16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290339"/>
            <a:ext cx="6697010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5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B9C4-516C-5CAC-0E3E-E80E4776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4C309-2CE9-9DD1-8A19-F047E7E9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8" y="1514208"/>
            <a:ext cx="557290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209B4-52D4-403D-19DE-91AB187CD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25EBD-D5DA-3426-A1A5-95E6573E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1371313"/>
            <a:ext cx="647790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40971-72AF-44E9-9734-1454E9FC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4325C-13F5-8242-B462-C2D31B59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1947656"/>
            <a:ext cx="665890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4F13-7343-1A75-5C57-0D16B330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C9727-453F-BD94-A64F-F747344C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1347497"/>
            <a:ext cx="686848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4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C971-DAE1-FD8C-3774-4D477DC4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AECE9-3C54-87C2-1411-B6733A7E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1357023"/>
            <a:ext cx="6811326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65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80631-A0DB-476C-89E8-CB5D8E76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DAEFCA-4A86-59FD-68A0-7258D1F4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1466576"/>
            <a:ext cx="716380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1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75115-4EB4-6949-6974-593B34DF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DD506-4648-C015-ABBA-0F0399B9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85" y="1195075"/>
            <a:ext cx="6306430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67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49616-3340-F662-6EF0-7B148B5B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892CE-A5EF-F9E4-11AD-56AE53DB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1676155"/>
            <a:ext cx="6754168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5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E33C7-9FC9-16A1-F768-4E1D45F1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85057-D5D4-E03A-89CD-6720A247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223654"/>
            <a:ext cx="687801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5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2AFC-4095-DC68-110D-8105671B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2F893-079F-12E4-DC34-800833B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2" y="1980998"/>
            <a:ext cx="634453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EF35A-37CF-DACF-0669-2471D072A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8193D-9917-3D96-93DB-7BDAE62D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1261760"/>
            <a:ext cx="6458851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1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F2D0-16C8-4F20-270B-90C2BB37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3D8B9-FE57-1465-4759-2A139532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0" y="2700236"/>
            <a:ext cx="5087060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8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AC4A2-D494-45DE-2B64-6678EE44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72CCF-A193-4D9A-22B3-B9907F8F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2014340"/>
            <a:ext cx="659222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6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CE34-56D8-9BC5-234C-53146804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960DB-FD97-7BF9-0F96-73E7B3B6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1580892"/>
            <a:ext cx="516327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8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9B481-28DB-060E-3D57-E4BAAB8F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03A75F-C89F-877A-4C71-C11727AA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104575"/>
            <a:ext cx="643979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88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B02F5-3659-AFCC-B989-DEA5C1B29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EBE4E-E985-C51C-C832-0CA93E2F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890233"/>
            <a:ext cx="687801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0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5F9F-A41E-C161-7FE7-20704973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3AA93-ECE6-C855-1763-DFD687AA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1128391"/>
            <a:ext cx="670653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4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E87D-82B1-32BF-64C6-33EE9211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23E09-83A5-CF30-8EE9-36772251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099812"/>
            <a:ext cx="677322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5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D8CBA-7403-A069-39E0-CE710275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A980D-A83A-B67C-74F0-D64D4509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985496"/>
            <a:ext cx="682085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53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839A-F2A5-56C2-F839-FDAF2FE7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E9F85-4670-E838-1F8E-B33DDD2D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6" y="2042919"/>
            <a:ext cx="5068007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D17F-0B71-A921-B299-B5856AB2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9ABF4F-C66C-FACE-BD0B-B5E64A8B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599944"/>
            <a:ext cx="662079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2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85E19-CBC2-F2FA-08A0-77D8257C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D2E128-A17F-F45B-772A-1C820292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814287"/>
            <a:ext cx="656364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55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D558-DBCF-74C1-CBB7-46ADE2D8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F4272-E99D-EE35-CD2D-794E2527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618997"/>
            <a:ext cx="671606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969AD-12F1-943D-F8AA-C9A8C420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7D432-DF2A-7F97-4D60-1A8CD3D9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1666629"/>
            <a:ext cx="6954220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68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9404-6A43-2AD7-043D-5C7BA5AF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99AEB-ED42-C555-24A0-20FB03BF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595181"/>
            <a:ext cx="684943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6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0C37E-15A4-F929-21FC-A059C272F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DE6EA-6A07-267F-7D3E-4560B941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1566602"/>
            <a:ext cx="7078063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64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B9F90-145E-2758-7F81-1A4BF3D1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0C333-5121-58BC-EF0E-E1B38907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680918"/>
            <a:ext cx="6906589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215E9-462B-2058-0D58-E508DC98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08639-4013-E5ED-AF0A-28252784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514208"/>
            <a:ext cx="643027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38012-591E-15FB-336C-6FDC5E16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B47C5C-0ECA-B884-0944-9A7AA10E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1666629"/>
            <a:ext cx="690658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E761-2EC4-8FE0-FA67-7B608C5F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321F9-F6BF-3096-255D-E6062D84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64" y="1609471"/>
            <a:ext cx="6249272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57C73-C303-EE79-E7F7-383162519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035C9-61B5-B196-9F3B-391E78B3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1242707"/>
            <a:ext cx="661127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9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2</cp:revision>
  <dcterms:created xsi:type="dcterms:W3CDTF">2024-12-03T04:05:37Z</dcterms:created>
  <dcterms:modified xsi:type="dcterms:W3CDTF">2024-12-03T10:50:46Z</dcterms:modified>
</cp:coreProperties>
</file>